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72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036EE-980D-4A41-85EB-B4033D54C170}" v="3" dt="2023-12-01T05:39:29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wanth kommuru" userId="3d01158ed6ab6d83" providerId="LiveId" clId="{4B7036EE-980D-4A41-85EB-B4033D54C170}"/>
    <pc:docChg chg="undo redo custSel addSld modSld">
      <pc:chgData name="yaswanth kommuru" userId="3d01158ed6ab6d83" providerId="LiveId" clId="{4B7036EE-980D-4A41-85EB-B4033D54C170}" dt="2023-12-01T16:17:23.758" v="169" actId="20577"/>
      <pc:docMkLst>
        <pc:docMk/>
      </pc:docMkLst>
      <pc:sldChg chg="addSp delSp modSp mod setBg">
        <pc:chgData name="yaswanth kommuru" userId="3d01158ed6ab6d83" providerId="LiveId" clId="{4B7036EE-980D-4A41-85EB-B4033D54C170}" dt="2023-12-01T16:17:23.758" v="169" actId="20577"/>
        <pc:sldMkLst>
          <pc:docMk/>
          <pc:sldMk cId="2004279360" sldId="259"/>
        </pc:sldMkLst>
        <pc:spChg chg="add del mod">
          <ac:chgData name="yaswanth kommuru" userId="3d01158ed6ab6d83" providerId="LiveId" clId="{4B7036EE-980D-4A41-85EB-B4033D54C170}" dt="2023-12-01T06:10:55.255" v="124"/>
          <ac:spMkLst>
            <pc:docMk/>
            <pc:sldMk cId="2004279360" sldId="259"/>
            <ac:spMk id="3" creationId="{652B21EF-0178-A55A-8A69-7E2233D2FC5D}"/>
          </ac:spMkLst>
        </pc:spChg>
        <pc:spChg chg="add del mod ord">
          <ac:chgData name="yaswanth kommuru" userId="3d01158ed6ab6d83" providerId="LiveId" clId="{4B7036EE-980D-4A41-85EB-B4033D54C170}" dt="2023-12-01T16:17:23.758" v="169" actId="20577"/>
          <ac:spMkLst>
            <pc:docMk/>
            <pc:sldMk cId="2004279360" sldId="259"/>
            <ac:spMk id="4" creationId="{4B215DA7-D155-8A5A-4BCE-EA2B0F834BC7}"/>
          </ac:spMkLst>
        </pc:spChg>
        <pc:spChg chg="add del mod">
          <ac:chgData name="yaswanth kommuru" userId="3d01158ed6ab6d83" providerId="LiveId" clId="{4B7036EE-980D-4A41-85EB-B4033D54C170}" dt="2023-12-01T05:27:37.526" v="11" actId="767"/>
          <ac:spMkLst>
            <pc:docMk/>
            <pc:sldMk cId="2004279360" sldId="259"/>
            <ac:spMk id="5" creationId="{97806125-5235-65F7-89A0-A039CC8C99F7}"/>
          </ac:spMkLst>
        </pc:spChg>
        <pc:spChg chg="add">
          <ac:chgData name="yaswanth kommuru" userId="3d01158ed6ab6d83" providerId="LiveId" clId="{4B7036EE-980D-4A41-85EB-B4033D54C170}" dt="2023-12-01T06:10:47.964" v="122" actId="26606"/>
          <ac:spMkLst>
            <pc:docMk/>
            <pc:sldMk cId="2004279360" sldId="259"/>
            <ac:spMk id="9" creationId="{D009D6D5-DAC2-4A8B-A17A-E206B9012D09}"/>
          </ac:spMkLst>
        </pc:spChg>
        <pc:picChg chg="mod">
          <ac:chgData name="yaswanth kommuru" userId="3d01158ed6ab6d83" providerId="LiveId" clId="{4B7036EE-980D-4A41-85EB-B4033D54C170}" dt="2023-12-01T06:14:52.730" v="141" actId="14100"/>
          <ac:picMkLst>
            <pc:docMk/>
            <pc:sldMk cId="2004279360" sldId="259"/>
            <ac:picMk id="2" creationId="{8E447A48-7003-C788-821E-5DCDB80840B6}"/>
          </ac:picMkLst>
        </pc:picChg>
      </pc:sldChg>
      <pc:sldChg chg="modSp mod">
        <pc:chgData name="yaswanth kommuru" userId="3d01158ed6ab6d83" providerId="LiveId" clId="{4B7036EE-980D-4A41-85EB-B4033D54C170}" dt="2023-12-01T06:08:59.214" v="114" actId="20577"/>
        <pc:sldMkLst>
          <pc:docMk/>
          <pc:sldMk cId="3889449645" sldId="264"/>
        </pc:sldMkLst>
        <pc:spChg chg="mod">
          <ac:chgData name="yaswanth kommuru" userId="3d01158ed6ab6d83" providerId="LiveId" clId="{4B7036EE-980D-4A41-85EB-B4033D54C170}" dt="2023-12-01T06:08:59.214" v="114" actId="20577"/>
          <ac:spMkLst>
            <pc:docMk/>
            <pc:sldMk cId="3889449645" sldId="264"/>
            <ac:spMk id="4" creationId="{81AB9FD1-E0D6-B967-C4E4-F74C85832C21}"/>
          </ac:spMkLst>
        </pc:spChg>
      </pc:sldChg>
      <pc:sldChg chg="addSp delSp modSp new mod setBg">
        <pc:chgData name="yaswanth kommuru" userId="3d01158ed6ab6d83" providerId="LiveId" clId="{4B7036EE-980D-4A41-85EB-B4033D54C170}" dt="2023-12-01T06:18:37.868" v="168" actId="1076"/>
        <pc:sldMkLst>
          <pc:docMk/>
          <pc:sldMk cId="2461038394" sldId="272"/>
        </pc:sldMkLst>
        <pc:spChg chg="add mod ord">
          <ac:chgData name="yaswanth kommuru" userId="3d01158ed6ab6d83" providerId="LiveId" clId="{4B7036EE-980D-4A41-85EB-B4033D54C170}" dt="2023-12-01T06:18:36.880" v="167" actId="26606"/>
          <ac:spMkLst>
            <pc:docMk/>
            <pc:sldMk cId="2461038394" sldId="272"/>
            <ac:spMk id="4" creationId="{149FB897-865E-6E10-AEAE-7A342B2FBAB8}"/>
          </ac:spMkLst>
        </pc:spChg>
        <pc:spChg chg="add del">
          <ac:chgData name="yaswanth kommuru" userId="3d01158ed6ab6d83" providerId="LiveId" clId="{4B7036EE-980D-4A41-85EB-B4033D54C170}" dt="2023-12-01T05:40:06.916" v="56" actId="26606"/>
          <ac:spMkLst>
            <pc:docMk/>
            <pc:sldMk cId="2461038394" sldId="272"/>
            <ac:spMk id="9" creationId="{79BB35BC-D5C2-4C8B-A22A-A71E6191913B}"/>
          </ac:spMkLst>
        </pc:spChg>
        <pc:spChg chg="add del">
          <ac:chgData name="yaswanth kommuru" userId="3d01158ed6ab6d83" providerId="LiveId" clId="{4B7036EE-980D-4A41-85EB-B4033D54C170}" dt="2023-12-01T06:18:36.880" v="167" actId="26606"/>
          <ac:spMkLst>
            <pc:docMk/>
            <pc:sldMk cId="2461038394" sldId="272"/>
            <ac:spMk id="14" creationId="{D009D6D5-DAC2-4A8B-A17A-E206B9012D09}"/>
          </ac:spMkLst>
        </pc:spChg>
        <pc:spChg chg="add del">
          <ac:chgData name="yaswanth kommuru" userId="3d01158ed6ab6d83" providerId="LiveId" clId="{4B7036EE-980D-4A41-85EB-B4033D54C170}" dt="2023-12-01T06:18:36.880" v="167" actId="26606"/>
          <ac:spMkLst>
            <pc:docMk/>
            <pc:sldMk cId="2461038394" sldId="272"/>
            <ac:spMk id="16" creationId="{D009D6D5-DAC2-4A8B-A17A-E206B9012D09}"/>
          </ac:spMkLst>
        </pc:spChg>
        <pc:spChg chg="add del">
          <ac:chgData name="yaswanth kommuru" userId="3d01158ed6ab6d83" providerId="LiveId" clId="{4B7036EE-980D-4A41-85EB-B4033D54C170}" dt="2023-12-01T06:17:40.144" v="152" actId="26606"/>
          <ac:spMkLst>
            <pc:docMk/>
            <pc:sldMk cId="2461038394" sldId="272"/>
            <ac:spMk id="24" creationId="{42A4FC2C-047E-45A5-965D-8E1E3BF09BC6}"/>
          </ac:spMkLst>
        </pc:spChg>
        <pc:picChg chg="add mod ord">
          <ac:chgData name="yaswanth kommuru" userId="3d01158ed6ab6d83" providerId="LiveId" clId="{4B7036EE-980D-4A41-85EB-B4033D54C170}" dt="2023-12-01T06:18:37.868" v="168" actId="1076"/>
          <ac:picMkLst>
            <pc:docMk/>
            <pc:sldMk cId="2461038394" sldId="272"/>
            <ac:picMk id="3" creationId="{B8380430-2404-7E3C-69A6-AE8B0D75CE8A}"/>
          </ac:picMkLst>
        </pc:picChg>
        <pc:cxnChg chg="add del">
          <ac:chgData name="yaswanth kommuru" userId="3d01158ed6ab6d83" providerId="LiveId" clId="{4B7036EE-980D-4A41-85EB-B4033D54C170}" dt="2023-12-01T06:17:42.057" v="154" actId="26606"/>
          <ac:cxnSpMkLst>
            <pc:docMk/>
            <pc:sldMk cId="2461038394" sldId="272"/>
            <ac:cxnSpMk id="19" creationId="{1503BFE4-729B-D9D0-C17B-501E6AF1127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BA9E-203F-677B-6AC2-6BBF9E66E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59300-DEAC-EC94-3557-217435F2C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ACA3E-A31D-4B3F-750A-5B5CB72D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AB707-E3C9-F133-B71F-E872B69E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A5CF-2A0E-509F-03AA-C238F358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1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3F92-3565-3A8E-B94D-63BAEC96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75A6C-A764-1E2C-7771-F7115DE79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4EC12-91D1-B275-89EF-66F598F9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4EF92-FA45-663E-115C-7190BD67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6FC7E-48E5-5D6D-EA55-7B24A59C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6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D1892-E5F6-A553-9412-007144726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9640E-4440-CBCC-A37D-17F556ED9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32671-E37F-BE82-2236-C27D3E1E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68BD-E3C2-65DF-DEB6-92D0ED61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29599-EA64-D978-7A80-C60028AE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33370-3A3D-B263-C36F-093D84C8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3E2D-BEDB-DAA7-BAEB-EBB2F7A5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60807-71E8-7D6A-86EC-DB23A8644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4F58E-A2B7-054F-A4DE-C54B9224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D1E56-FB50-8240-E26B-A986F35E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137E-4800-7287-363B-C1B3D529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44622-4F06-CE67-CC81-F3785CB4C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57B78-545D-9EFA-B5AD-87D44C9E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00381-06CB-1D67-1FCB-3483D3490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8BF8E-6F38-D5B0-1017-6E4E49DE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1B42-6DCD-88CB-FB9F-7FD471A8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AE9DE-70A5-C6FA-74C0-4EEDD766E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F754A-1D31-7FDA-8154-74CD6394A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2B3F-CE63-1E2D-9C66-785A152B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EA80D-FAC0-5DB1-57B5-D92E1153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7617B-4944-4DCB-8B32-E9ED9322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7441-BFDA-E858-C502-8A750743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D0761-B8D4-1AD7-0EAA-2A063427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33CB3-EF38-9E8A-942C-3D22ED2C8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23AFE-1262-F7BA-7F61-7D58AA7F9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CED4A-D8F0-B175-40CE-8A5BEA7DD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ECD441-F097-5F3E-95CD-C853753D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C376B-CE52-B555-9B6A-A88E949F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381E7-44AD-9209-4693-4C0EA7A1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4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1AEB-ED2E-8B64-6009-D12BEAE9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FA28B-27D7-4066-746B-61EB3B6E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CAC1F-5D41-5330-EF91-590CB771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4AD78-531E-42E9-3A35-D95D4CD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8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0FDC7-2A14-8BFB-D734-E7B5F34D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51FC5-7B4A-693E-308D-A85FFCA3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245E2-30AF-6E89-E262-87F63D99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5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7AE8-6F77-CEBD-D1FB-536E2E8B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F5D0-AD51-5525-25E2-B24BB57EB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9DD01-4037-94CC-6C14-60F927F18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AFD90-29E8-9BD6-1A24-1FA337B3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AF2FF-9F1F-7D2E-2944-5866523F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38CDF-9C3F-8BE5-B6AB-5C159FF8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2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FF9F5-3ED2-0D47-2B8D-CAF2B4E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B47E5-D058-C7C2-4C93-0DC02E266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FC2E2-9396-F5AE-6ABF-3A257499A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299D7-8846-04D1-B6A9-D9937307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6DD5-1D2A-D510-7062-0256C51C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913BF-F30C-1906-7458-730FB7AF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2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B3D77-62E9-E9C3-91B2-6E5CE806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B3C19-78A6-9969-B86C-226D1C3CA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02CAF-66A3-7A89-F590-2BCA4A576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7DC4-3A6A-4321-A758-4F1E313072D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52C42-75F4-0DD9-D969-1AE900305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1564A-4B09-6E0E-8905-B6CBAC6C8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3889-4667-4FCE-A0BD-8CC48FC4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default+of+credit+card+clients" TargetMode="External"/><Relationship Id="rId2" Type="http://schemas.openxmlformats.org/officeDocument/2006/relationships/hyperlink" Target="https://rstudio-pubs-static.s3.amazonaws.com/281390_8a4ea1f1d23043479814ec4a38dbbfd9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raw.githubusercontent.com/MLWave/Black-Boxxy/master/credit-card-default.csv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15DA7-D155-8A5A-4BCE-EA2B0F834BC7}"/>
              </a:ext>
            </a:extLst>
          </p:cNvPr>
          <p:cNvSpPr txBox="1"/>
          <p:nvPr/>
        </p:nvSpPr>
        <p:spPr>
          <a:xfrm>
            <a:off x="481263" y="128337"/>
            <a:ext cx="5614737" cy="650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CSCI-6660 Intro Artificial Intelligence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 Venkata Yaswanth Kommuru – 00787234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Prathima Chowdary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Tummala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00791386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Tarun Reddy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Pappu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- 00802951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person's face&#10;&#10;Description automatically generated">
            <a:extLst>
              <a:ext uri="{FF2B5EF4-FFF2-40B4-BE49-F238E27FC236}">
                <a16:creationId xmlns:a16="http://schemas.microsoft.com/office/drawing/2014/main" id="{8E447A48-7003-C788-821E-5DCDB8084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0" r="2" b="7971"/>
          <a:stretch/>
        </p:blipFill>
        <p:spPr>
          <a:xfrm>
            <a:off x="5767137" y="10"/>
            <a:ext cx="6424863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427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999C2-A921-F15E-D0C2-2C2DA0F2A8E1}"/>
              </a:ext>
            </a:extLst>
          </p:cNvPr>
          <p:cNvSpPr txBox="1"/>
          <p:nvPr/>
        </p:nvSpPr>
        <p:spPr>
          <a:xfrm>
            <a:off x="194554" y="194553"/>
            <a:ext cx="5263268" cy="5982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Following is the performance of each models used.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64E21-7E08-EF6E-4008-2DBCF07BC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7"/>
          <a:stretch/>
        </p:blipFill>
        <p:spPr>
          <a:xfrm>
            <a:off x="5652377" y="10"/>
            <a:ext cx="6539624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Content Placeholder 4" descr="Screenshot 2022-12-12 at 7.04.20 PM">
            <a:extLst>
              <a:ext uri="{FF2B5EF4-FFF2-40B4-BE49-F238E27FC236}">
                <a16:creationId xmlns:a16="http://schemas.microsoft.com/office/drawing/2014/main" id="{B16A4786-EB33-A407-8344-D8B97326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0" y="2259586"/>
            <a:ext cx="5901446" cy="20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3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CB99C-1920-FA4C-A1BA-81E0742A7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000DB-C084-FB82-CF26-CF9B113E5E00}"/>
              </a:ext>
            </a:extLst>
          </p:cNvPr>
          <p:cNvSpPr txBox="1"/>
          <p:nvPr/>
        </p:nvSpPr>
        <p:spPr>
          <a:xfrm>
            <a:off x="6284068" y="243191"/>
            <a:ext cx="5603132" cy="593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the performance of model visually by plotting bar graph.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Screenshot 2022-12-12 at 8.12.35 PM">
            <a:extLst>
              <a:ext uri="{FF2B5EF4-FFF2-40B4-BE49-F238E27FC236}">
                <a16:creationId xmlns:a16="http://schemas.microsoft.com/office/drawing/2014/main" id="{860B4729-788F-5D0A-F0AA-4D0B63BF3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30" y="1748589"/>
            <a:ext cx="5382260" cy="4954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79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04EE5-170F-DCB7-8DE8-F8AF93A432DE}"/>
              </a:ext>
            </a:extLst>
          </p:cNvPr>
          <p:cNvSpPr txBox="1"/>
          <p:nvPr/>
        </p:nvSpPr>
        <p:spPr>
          <a:xfrm>
            <a:off x="263384" y="145915"/>
            <a:ext cx="5962784" cy="6031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/>
              <a:t>K Fold Cross Validation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also used K Fold Cross Validation to assess the models.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AACEC-EA6C-26FA-5DB3-69956180E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AEC99-2B9E-26E9-4D4F-E948CC3A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36" y="1631157"/>
            <a:ext cx="5962783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6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BA7E9-208E-1DF1-9E44-7769B702C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181B51-DB72-45FA-FB8B-BFFD7275DE22}"/>
              </a:ext>
            </a:extLst>
          </p:cNvPr>
          <p:cNvSpPr txBox="1"/>
          <p:nvPr/>
        </p:nvSpPr>
        <p:spPr>
          <a:xfrm>
            <a:off x="6007768" y="223736"/>
            <a:ext cx="5967664" cy="595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Feature importance for </a:t>
            </a:r>
            <a:b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calculated important features of the Random Forest Model because it performed well in comparison to other models.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3FADE-0ACB-4CAD-BB3C-5E8E92EB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460" y="2570210"/>
            <a:ext cx="6130972" cy="418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6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2F5F-F361-8063-143F-AA6633BC8DF8}"/>
              </a:ext>
            </a:extLst>
          </p:cNvPr>
          <p:cNvSpPr txBox="1"/>
          <p:nvPr/>
        </p:nvSpPr>
        <p:spPr>
          <a:xfrm>
            <a:off x="280737" y="107004"/>
            <a:ext cx="5029439" cy="6086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https://rstudio-pubs-static.s3.amazonaws.com/281390_8a4ea1f1d23043479814ec4a38dbbfd9.html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retrieved from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https://archive.ics.uci.edu/ml/datasets/default+of+credit+card+clients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https://raw.githubusercontent.com/MLWave/Black-Boxxy/master/credit-card-default.csv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DBE8E-9848-4CCC-9C5F-2B175CADF8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" b="121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070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holding a card&#10;&#10;Description automatically generated">
            <a:extLst>
              <a:ext uri="{FF2B5EF4-FFF2-40B4-BE49-F238E27FC236}">
                <a16:creationId xmlns:a16="http://schemas.microsoft.com/office/drawing/2014/main" id="{35593C77-CED7-001A-F11C-BED23BD82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7" r="-1" b="-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C99CB-FC73-3857-71E2-3E8433666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20" y="10"/>
            <a:ext cx="552529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45CBCF-6924-7D4D-6061-1F2079C89750}"/>
              </a:ext>
            </a:extLst>
          </p:cNvPr>
          <p:cNvSpPr txBox="1"/>
          <p:nvPr/>
        </p:nvSpPr>
        <p:spPr>
          <a:xfrm>
            <a:off x="5525311" y="807396"/>
            <a:ext cx="6284067" cy="5369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Credit Card Defaulters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6448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FB897-865E-6E10-AEAE-7A342B2FBAB8}"/>
              </a:ext>
            </a:extLst>
          </p:cNvPr>
          <p:cNvSpPr txBox="1"/>
          <p:nvPr/>
        </p:nvSpPr>
        <p:spPr>
          <a:xfrm>
            <a:off x="175098" y="126460"/>
            <a:ext cx="6153513" cy="65630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Project Selection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Relevance and Impact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Credit card default is a significant issue for both financial institutions and individuals. Developing a reliable system to predict and detect potential defaulters can help mitigate financial risks and losses.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Availability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Credit card transactions generate a vast amount of data, including transaction history, spending patterns, and payment behavior. Access to such data makes it feasible to apply machine learning algorithms for predictive analysis.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Innovation and Learning Opportunities: 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machine learning model for credit card defaulter detection provides a valuable opportunity for innovation and learning. It allows practitioners to explore various algorithms, feature engineering techniques, and model evaluation metrics.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Industry Demand: 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finance industry is increasingly adopting machine learning techniques for various applications, including risk assessment. Choosing a topic aligned with industry demands can open up opportunities for collaboration and practical implementation.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80430-2404-7E3C-69A6-AE8B0D75C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7"/>
          <a:stretch/>
        </p:blipFill>
        <p:spPr>
          <a:xfrm>
            <a:off x="6229215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103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B7B17-4947-E250-747E-3FFC7258B67D}"/>
              </a:ext>
            </a:extLst>
          </p:cNvPr>
          <p:cNvSpPr txBox="1"/>
          <p:nvPr/>
        </p:nvSpPr>
        <p:spPr>
          <a:xfrm>
            <a:off x="233464" y="194552"/>
            <a:ext cx="5862536" cy="644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techniques are sweeping the commercial world, and the internet is already flooded with ML models ranging from ecommerce to human care, and the list goes 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predicting credit card defaulters in this project by training a data set using several machine learning techniques and comparing the results of each model. Machine Learning models that we are using here are: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24BF0-3E3B-62A9-60B6-68DB83981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7" r="1" b="3938"/>
          <a:stretch/>
        </p:blipFill>
        <p:spPr>
          <a:xfrm>
            <a:off x="5919537" y="10"/>
            <a:ext cx="6272463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874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79A1B-C68E-793A-6772-BEE767154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30" r="-2" b="103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AC758-EA3A-9D7D-DE93-07026E88745F}"/>
              </a:ext>
            </a:extLst>
          </p:cNvPr>
          <p:cNvSpPr txBox="1"/>
          <p:nvPr/>
        </p:nvSpPr>
        <p:spPr>
          <a:xfrm>
            <a:off x="6513788" y="116732"/>
            <a:ext cx="4840010" cy="606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FF60D-F9EC-C595-D868-D4B47686D8A2}"/>
              </a:ext>
            </a:extLst>
          </p:cNvPr>
          <p:cNvSpPr txBox="1"/>
          <p:nvPr/>
        </p:nvSpPr>
        <p:spPr>
          <a:xfrm>
            <a:off x="6096000" y="1754022"/>
            <a:ext cx="6291562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data set via the API.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is used to train the data 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model with Test data.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– Confusion matrix , F1 score, K Fold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192702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B9FD1-E0D6-B967-C4E4-F74C85832C21}"/>
              </a:ext>
            </a:extLst>
          </p:cNvPr>
          <p:cNvSpPr txBox="1"/>
          <p:nvPr/>
        </p:nvSpPr>
        <p:spPr>
          <a:xfrm>
            <a:off x="107004" y="97277"/>
            <a:ext cx="6122211" cy="6507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Analysis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 set, We looked for any missing values.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A894B-1C19-B297-0870-1375FB4CF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/>
          <a:stretch/>
        </p:blipFill>
        <p:spPr>
          <a:xfrm>
            <a:off x="6336217" y="10"/>
            <a:ext cx="5855783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13DFFD6-6FDB-5C48-7729-2B8A7454A8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" y="1848257"/>
            <a:ext cx="6744317" cy="38910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944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A06E5-D438-A5C3-66A1-9713DEA90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" r="2" b="2"/>
          <a:stretch/>
        </p:blipFill>
        <p:spPr>
          <a:xfrm>
            <a:off x="21" y="10"/>
            <a:ext cx="6513768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D6487-3966-DE4F-AAFC-73D0F10F48A6}"/>
              </a:ext>
            </a:extLst>
          </p:cNvPr>
          <p:cNvSpPr txBox="1"/>
          <p:nvPr/>
        </p:nvSpPr>
        <p:spPr>
          <a:xfrm>
            <a:off x="6513787" y="107004"/>
            <a:ext cx="5519327" cy="6069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Analysis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Correlation between features.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56914C0-2B1D-45AC-7420-12340F47198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85" y="2169364"/>
            <a:ext cx="5778229" cy="3783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10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1C7C6-3732-2ED5-94B4-290390D1A6F4}"/>
              </a:ext>
            </a:extLst>
          </p:cNvPr>
          <p:cNvSpPr txBox="1"/>
          <p:nvPr/>
        </p:nvSpPr>
        <p:spPr>
          <a:xfrm>
            <a:off x="481013" y="68094"/>
            <a:ext cx="5324475" cy="6137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Analysis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unique values in few columns.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education and marital status columns' values.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'default’ as target and create a new dataset by dropping this column from original dataset.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RobustScaler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transform the new data set from above.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FF7BC-F95B-260D-6896-92BEEC1DA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984"/>
          <a:stretch/>
        </p:blipFill>
        <p:spPr>
          <a:xfrm>
            <a:off x="5966355" y="1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905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9306E-8BA2-45B5-7013-64AC3E84B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44FE96-BDA9-9459-7176-12889BCE99F4}"/>
              </a:ext>
            </a:extLst>
          </p:cNvPr>
          <p:cNvSpPr txBox="1"/>
          <p:nvPr/>
        </p:nvSpPr>
        <p:spPr>
          <a:xfrm>
            <a:off x="5879432" y="194552"/>
            <a:ext cx="5970476" cy="6422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80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Workflow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**Data Preparation:**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Created Train and Test Datasets.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**Model Selection:**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Imported ML models from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**Training:**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Trained models using the Train Dataset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**Evaluation Metrics:**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Utilized F1 Score and Confusion Matrix for model assessment.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**Cross-Validation:**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Applied K-Fold Cross Validation for robust model evaluation.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**Testing:**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Used a new dataset to test model performance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7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7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76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599</Words>
  <Application>Microsoft Office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yaswanth kommuru</dc:creator>
  <cp:lastModifiedBy>yaswanth kommuru</cp:lastModifiedBy>
  <cp:revision>1</cp:revision>
  <dcterms:created xsi:type="dcterms:W3CDTF">2023-11-27T01:53:26Z</dcterms:created>
  <dcterms:modified xsi:type="dcterms:W3CDTF">2023-12-01T16:17:28Z</dcterms:modified>
</cp:coreProperties>
</file>